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4"/>
  </p:notesMasterIdLst>
  <p:sldIdLst>
    <p:sldId id="375" r:id="rId3"/>
    <p:sldId id="430" r:id="rId4"/>
    <p:sldId id="376" r:id="rId5"/>
    <p:sldId id="439" r:id="rId6"/>
    <p:sldId id="377" r:id="rId7"/>
    <p:sldId id="526" r:id="rId8"/>
    <p:sldId id="502" r:id="rId9"/>
    <p:sldId id="534" r:id="rId10"/>
    <p:sldId id="453" r:id="rId11"/>
    <p:sldId id="455" r:id="rId12"/>
    <p:sldId id="415" r:id="rId13"/>
    <p:sldId id="256" r:id="rId14"/>
    <p:sldId id="440" r:id="rId15"/>
    <p:sldId id="387" r:id="rId16"/>
    <p:sldId id="533" r:id="rId17"/>
    <p:sldId id="470" r:id="rId18"/>
    <p:sldId id="469" r:id="rId19"/>
    <p:sldId id="468" r:id="rId20"/>
    <p:sldId id="412" r:id="rId21"/>
    <p:sldId id="456" r:id="rId22"/>
    <p:sldId id="445" r:id="rId23"/>
    <p:sldId id="457" r:id="rId24"/>
    <p:sldId id="527" r:id="rId25"/>
    <p:sldId id="490"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1" r:id="rId58"/>
    <p:sldId id="521" r:id="rId59"/>
    <p:sldId id="508" r:id="rId60"/>
    <p:sldId id="509" r:id="rId61"/>
    <p:sldId id="500" r:id="rId62"/>
    <p:sldId id="501" r:id="rId63"/>
    <p:sldId id="510" r:id="rId64"/>
    <p:sldId id="513" r:id="rId65"/>
    <p:sldId id="514" r:id="rId66"/>
    <p:sldId id="515" r:id="rId67"/>
    <p:sldId id="390" r:id="rId68"/>
    <p:sldId id="403" r:id="rId69"/>
    <p:sldId id="405" r:id="rId70"/>
    <p:sldId id="406" r:id="rId71"/>
    <p:sldId id="407" r:id="rId72"/>
    <p:sldId id="408" r:id="rId73"/>
    <p:sldId id="409" r:id="rId74"/>
    <p:sldId id="411" r:id="rId75"/>
    <p:sldId id="419" r:id="rId76"/>
    <p:sldId id="522" r:id="rId77"/>
    <p:sldId id="523" r:id="rId78"/>
    <p:sldId id="489" r:id="rId79"/>
    <p:sldId id="516" r:id="rId80"/>
    <p:sldId id="517" r:id="rId81"/>
    <p:sldId id="518" r:id="rId82"/>
    <p:sldId id="519" r:id="rId83"/>
    <p:sldId id="524" r:id="rId84"/>
    <p:sldId id="525" r:id="rId85"/>
    <p:sldId id="471" r:id="rId86"/>
    <p:sldId id="454" r:id="rId87"/>
    <p:sldId id="474" r:id="rId88"/>
    <p:sldId id="482" r:id="rId89"/>
    <p:sldId id="483" r:id="rId90"/>
    <p:sldId id="485" r:id="rId91"/>
    <p:sldId id="486" r:id="rId92"/>
    <p:sldId id="48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8" d="100"/>
          <a:sy n="68" d="100"/>
        </p:scale>
        <p:origin x="24"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3/19/2025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3/19/2025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3/19/2025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2"/>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a:t>
                </a:r>
                <a:r>
                  <a:rPr lang="en-US" sz="2800" b="1" dirty="0">
                    <a:latin typeface="+mn-lt"/>
                    <a:cs typeface="Segoe UI" panose="020B0502040204020203" pitchFamily="34" charset="0"/>
                  </a:rPr>
                  <a:t>square of the 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21195</TotalTime>
  <Words>5750</Words>
  <Application>Microsoft Office PowerPoint</Application>
  <PresentationFormat>Widescreen</PresentationFormat>
  <Paragraphs>651</Paragraphs>
  <Slides>91</Slides>
  <Notes>18</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91</vt:i4>
      </vt:variant>
    </vt:vector>
  </HeadingPairs>
  <TitlesOfParts>
    <vt:vector size="101"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645</cp:revision>
  <dcterms:created xsi:type="dcterms:W3CDTF">2018-12-31T16:25:12Z</dcterms:created>
  <dcterms:modified xsi:type="dcterms:W3CDTF">2025-03-20T02:26:15Z</dcterms:modified>
</cp:coreProperties>
</file>